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1" r:id="rId9"/>
    <p:sldId id="267" r:id="rId10"/>
    <p:sldId id="262" r:id="rId11"/>
    <p:sldId id="263" r:id="rId12"/>
    <p:sldId id="264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9" d="100"/>
          <a:sy n="89" d="100"/>
        </p:scale>
        <p:origin x="621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28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endParaRPr lang="en-US" dirty="0" smtClean="0"/>
          </a:p>
          <a:p>
            <a:r>
              <a:rPr lang="en-US" dirty="0" smtClean="0"/>
              <a:t>OGDI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9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Turns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241" y="2826273"/>
            <a:ext cx="5102046" cy="2869901"/>
          </a:xfrm>
        </p:spPr>
      </p:pic>
      <p:sp>
        <p:nvSpPr>
          <p:cNvPr id="5" name="TextBox 4"/>
          <p:cNvSpPr txBox="1"/>
          <p:nvPr/>
        </p:nvSpPr>
        <p:spPr>
          <a:xfrm>
            <a:off x="586292" y="2587213"/>
            <a:ext cx="5663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was bad once is good again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Kinda</a:t>
            </a:r>
            <a:r>
              <a:rPr lang="en-US" dirty="0" smtClean="0"/>
              <a:t> risky</a:t>
            </a:r>
          </a:p>
        </p:txBody>
      </p:sp>
    </p:spTree>
    <p:extLst>
      <p:ext uri="{BB962C8B-B14F-4D97-AF65-F5344CB8AC3E}">
        <p14:creationId xmlns:p14="http://schemas.microsoft.com/office/powerpoint/2010/main" val="37353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Straight 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Nothing but offense</a:t>
            </a:r>
          </a:p>
          <a:p>
            <a:r>
              <a:rPr lang="en-US" dirty="0" smtClean="0"/>
              <a:t>They can’t kick out of it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591" y="2674675"/>
            <a:ext cx="4762500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</a:p>
          <a:p>
            <a:r>
              <a:rPr lang="en-US" dirty="0" smtClean="0"/>
              <a:t>Political Capital</a:t>
            </a:r>
          </a:p>
          <a:p>
            <a:r>
              <a:rPr lang="en-US" dirty="0" smtClean="0"/>
              <a:t>Public Popularity</a:t>
            </a:r>
          </a:p>
          <a:p>
            <a:r>
              <a:rPr lang="en-US" dirty="0" smtClean="0"/>
              <a:t>Winners Win</a:t>
            </a:r>
          </a:p>
          <a:p>
            <a:r>
              <a:rPr lang="en-US" dirty="0" smtClean="0"/>
              <a:t>Winners Lose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261" y="1085625"/>
            <a:ext cx="6584039" cy="408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67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567" y="626334"/>
            <a:ext cx="2856240" cy="3598863"/>
          </a:xfrm>
        </p:spPr>
      </p:pic>
    </p:spTree>
    <p:extLst>
      <p:ext uri="{BB962C8B-B14F-4D97-AF65-F5344CB8AC3E}">
        <p14:creationId xmlns:p14="http://schemas.microsoft.com/office/powerpoint/2010/main" val="98785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the status quo</a:t>
            </a:r>
          </a:p>
          <a:p>
            <a:r>
              <a:rPr lang="en-US" dirty="0" smtClean="0"/>
              <a:t>“Its all good”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105" y="2632243"/>
            <a:ext cx="6651845" cy="374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7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Connects the </a:t>
            </a:r>
            <a:r>
              <a:rPr lang="en-US" dirty="0" err="1" smtClean="0"/>
              <a:t>aff</a:t>
            </a:r>
            <a:r>
              <a:rPr lang="en-US" dirty="0" smtClean="0"/>
              <a:t> to the </a:t>
            </a:r>
            <a:r>
              <a:rPr lang="en-US" dirty="0" err="1" smtClean="0"/>
              <a:t>disad</a:t>
            </a:r>
            <a:endParaRPr lang="en-US" dirty="0" smtClean="0"/>
          </a:p>
          <a:p>
            <a:r>
              <a:rPr lang="en-US" dirty="0" smtClean="0"/>
              <a:t>External links</a:t>
            </a:r>
          </a:p>
          <a:p>
            <a:r>
              <a:rPr lang="en-US" dirty="0" smtClean="0"/>
              <a:t>Internal links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319" y="2825881"/>
            <a:ext cx="6737907" cy="379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52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stuff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235" y="1834166"/>
            <a:ext cx="8392193" cy="4720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83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Answering a </a:t>
            </a:r>
            <a:r>
              <a:rPr lang="en-US" dirty="0" err="1" smtClean="0"/>
              <a:t>Disad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Strategy</a:t>
            </a:r>
          </a:p>
          <a:p>
            <a:r>
              <a:rPr lang="en-US" dirty="0" smtClean="0"/>
              <a:t>Use the </a:t>
            </a:r>
            <a:r>
              <a:rPr lang="en-US" dirty="0" err="1" smtClean="0"/>
              <a:t>Aff</a:t>
            </a:r>
            <a:endParaRPr lang="en-US" dirty="0" smtClean="0"/>
          </a:p>
          <a:p>
            <a:r>
              <a:rPr lang="en-US" dirty="0" smtClean="0"/>
              <a:t>Read Cards</a:t>
            </a:r>
          </a:p>
          <a:p>
            <a:r>
              <a:rPr lang="en-US" dirty="0" smtClean="0"/>
              <a:t>Offense, offense, offense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999" y="2092363"/>
            <a:ext cx="4510011" cy="20923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526" y="4136531"/>
            <a:ext cx="3758453" cy="263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86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</a:t>
            </a:r>
            <a:r>
              <a:rPr lang="en-US" dirty="0" err="1" smtClean="0"/>
              <a:t>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Often true, or at least complicated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203" y="3041034"/>
            <a:ext cx="5657360" cy="318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7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Take Outs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081" y="2794000"/>
            <a:ext cx="6397978" cy="3598863"/>
          </a:xfrm>
        </p:spPr>
      </p:pic>
      <p:sp>
        <p:nvSpPr>
          <p:cNvPr id="6" name="TextBox 5"/>
          <p:cNvSpPr txBox="1"/>
          <p:nvPr/>
        </p:nvSpPr>
        <p:spPr>
          <a:xfrm>
            <a:off x="860612" y="2737821"/>
            <a:ext cx="4442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Why not?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62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Turns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814" y="2503544"/>
            <a:ext cx="5541914" cy="3117327"/>
          </a:xfrm>
        </p:spPr>
      </p:pic>
      <p:sp>
        <p:nvSpPr>
          <p:cNvPr id="5" name="TextBox 4"/>
          <p:cNvSpPr txBox="1"/>
          <p:nvPr/>
        </p:nvSpPr>
        <p:spPr>
          <a:xfrm>
            <a:off x="871369" y="2759335"/>
            <a:ext cx="4953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Flip it back on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Needs a little something-something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83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Take-Outs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267" y="2304527"/>
            <a:ext cx="5914846" cy="3327101"/>
          </a:xfrm>
        </p:spPr>
      </p:pic>
      <p:sp>
        <p:nvSpPr>
          <p:cNvPr id="5" name="TextBox 4"/>
          <p:cNvSpPr txBox="1"/>
          <p:nvPr/>
        </p:nvSpPr>
        <p:spPr>
          <a:xfrm>
            <a:off x="408791" y="2393575"/>
            <a:ext cx="499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risk, usually these are true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65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533</TotalTime>
  <Words>111</Words>
  <Application>Microsoft Office PowerPoint</Application>
  <PresentationFormat>Widescreen</PresentationFormat>
  <Paragraphs>38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Trebuchet MS</vt:lpstr>
      <vt:lpstr>Berlin</vt:lpstr>
      <vt:lpstr>Disadvantages</vt:lpstr>
      <vt:lpstr>Uniqueness</vt:lpstr>
      <vt:lpstr>Links</vt:lpstr>
      <vt:lpstr>Impacts</vt:lpstr>
      <vt:lpstr>Answering a Disad</vt:lpstr>
      <vt:lpstr>Non-Ux</vt:lpstr>
      <vt:lpstr>Link Take Outs</vt:lpstr>
      <vt:lpstr>Link Turns</vt:lpstr>
      <vt:lpstr>Impact Take-Outs</vt:lpstr>
      <vt:lpstr>Impact Turns</vt:lpstr>
      <vt:lpstr>Straight Turns</vt:lpstr>
      <vt:lpstr>Politics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Disadvantages</dc:title>
  <dc:creator>Mike Baxter-Kauf</dc:creator>
  <cp:lastModifiedBy>Mike Baxter-Kauf</cp:lastModifiedBy>
  <cp:revision>16</cp:revision>
  <dcterms:created xsi:type="dcterms:W3CDTF">2014-08-04T18:28:14Z</dcterms:created>
  <dcterms:modified xsi:type="dcterms:W3CDTF">2015-07-28T21:02:48Z</dcterms:modified>
</cp:coreProperties>
</file>